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471"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90" r:id="rId39"/>
    <p:sldId id="472" r:id="rId40"/>
    <p:sldId id="467" r:id="rId41"/>
    <p:sldId id="304" r:id="rId42"/>
    <p:sldId id="291" r:id="rId43"/>
    <p:sldId id="470" r:id="rId44"/>
    <p:sldId id="469" r:id="rId45"/>
    <p:sldId id="429" r:id="rId46"/>
    <p:sldId id="405" r:id="rId47"/>
    <p:sldId id="360" r:id="rId48"/>
    <p:sldId id="473" r:id="rId49"/>
    <p:sldId id="474" r:id="rId50"/>
    <p:sldId id="475" r:id="rId51"/>
    <p:sldId id="476" r:id="rId52"/>
    <p:sldId id="466" r:id="rId53"/>
    <p:sldId id="468" r:id="rId54"/>
    <p:sldId id="478" r:id="rId55"/>
    <p:sldId id="479" r:id="rId56"/>
    <p:sldId id="485" r:id="rId57"/>
    <p:sldId id="486" r:id="rId58"/>
    <p:sldId id="487" r:id="rId59"/>
    <p:sldId id="488" r:id="rId60"/>
    <p:sldId id="464" r:id="rId61"/>
    <p:sldId id="465" r:id="rId62"/>
    <p:sldId id="477" r:id="rId63"/>
    <p:sldId id="463" r:id="rId64"/>
    <p:sldId id="349" r:id="rId65"/>
    <p:sldId id="483" r:id="rId66"/>
    <p:sldId id="484" r:id="rId67"/>
    <p:sldId id="480" r:id="rId6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57" d="100"/>
          <a:sy n="157" d="100"/>
        </p:scale>
        <p:origin x="-210"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22-2-2018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a:t>
            </a:r>
            <a:r>
              <a:rPr lang="en-US" dirty="0" smtClean="0"/>
              <a:t>level</a:t>
            </a:r>
            <a:endParaRPr lang="en-US" dirty="0" smtClean="0"/>
          </a:p>
          <a:p>
            <a:pPr lvl="2"/>
            <a:r>
              <a:rPr lang="en-US" dirty="0" smtClean="0"/>
              <a:t>Expert </a:t>
            </a:r>
            <a:r>
              <a:rPr lang="en-US" dirty="0" smtClean="0"/>
              <a:t>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dirty="0" err="1" smtClean="0"/>
              <a:t>scratchClient</a:t>
            </a:r>
            <a:r>
              <a:rPr lang="en-US" dirty="0" smtClean="0"/>
              <a:t> Tutorial</a:t>
            </a:r>
            <a:r>
              <a:rPr lang="en-US" dirty="0" smtClean="0"/>
              <a:t>.scl</a:t>
            </a:r>
            <a:endParaRPr lang="en-US" dirty="0" smtClean="0"/>
          </a:p>
          <a:p>
            <a:r>
              <a:rPr lang="en-US" dirty="0" smtClean="0"/>
              <a:t>Right click the file and choose </a:t>
            </a:r>
            <a:r>
              <a:rPr lang="en-US" i="1" dirty="0" err="1" smtClean="0"/>
              <a:t>scratchClient</a:t>
            </a:r>
            <a:r>
              <a:rPr lang="en-US" i="1" dirty="0" smtClean="0"/>
              <a:t> </a:t>
            </a:r>
            <a:r>
              <a:rPr lang="en-US" i="1" dirty="0" smtClean="0"/>
              <a:t>Edit</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5"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195736" y="2499742"/>
            <a:ext cx="5976664" cy="210168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Blanks or dashes in </a:t>
            </a:r>
            <a:r>
              <a:rPr lang="en-US" dirty="0" err="1" smtClean="0"/>
              <a:t>scratchNames</a:t>
            </a:r>
            <a:endParaRPr lang="en-US" dirty="0" smtClean="0"/>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sym typeface="Wingdings" pitchFamily="2" charset="2"/>
              </a:rPr>
              <a:t>)</a:t>
            </a:r>
            <a:r>
              <a:rPr lang="en-US" dirty="0" smtClean="0"/>
              <a:t>.</a:t>
            </a:r>
          </a:p>
          <a:p>
            <a:r>
              <a:rPr lang="en-US" b="1" dirty="0" smtClean="0"/>
              <a:t>Warning</a:t>
            </a:r>
            <a:r>
              <a:rPr lang="en-US" dirty="0" smtClean="0"/>
              <a:t>: closing the file without saving will loose all changes.</a:t>
            </a:r>
            <a:endParaRPr lang="en-US" dirty="0" smtClean="0"/>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font to be installed.</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B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2\2018-02-22__12-32-1519299141.jpg"/>
          <p:cNvPicPr>
            <a:picLocks noChangeAspect="1" noChangeArrowheads="1"/>
          </p:cNvPicPr>
          <p:nvPr/>
        </p:nvPicPr>
        <p:blipFill>
          <a:blip r:embed="rId3" cstate="print"/>
          <a:srcRect l="6572" r="14562" b="18744"/>
          <a:stretch>
            <a:fillRect/>
          </a:stretch>
        </p:blipFill>
        <p:spPr bwMode="auto">
          <a:xfrm>
            <a:off x="4427984" y="2139702"/>
            <a:ext cx="864096" cy="792088"/>
          </a:xfrm>
          <a:prstGeom prst="rect">
            <a:avLst/>
          </a:prstGeom>
          <a:noFill/>
        </p:spPr>
      </p:pic>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PiAndMoreConfig.scl</a:t>
            </a:r>
            <a:r>
              <a:rPr lang="en-US" sz="2000" dirty="0" smtClean="0"/>
              <a:t> on the desktop to start </a:t>
            </a:r>
            <a:r>
              <a:rPr lang="en-US" sz="2000" dirty="0" err="1" smtClean="0"/>
              <a:t>scratchClient</a:t>
            </a:r>
            <a:r>
              <a:rPr lang="en-US" sz="2000" dirty="0" smtClean="0"/>
              <a:t> with the </a:t>
            </a:r>
            <a:r>
              <a:rPr lang="en-US" sz="2000" dirty="0" err="1" smtClean="0"/>
              <a:t>config</a:t>
            </a:r>
            <a:r>
              <a:rPr lang="en-US" sz="2000" dirty="0" smtClean="0"/>
              <a:t> file you have just updated</a:t>
            </a:r>
          </a:p>
          <a:p>
            <a:endParaRPr lang="en-US" sz="2000" dirty="0" smtClean="0"/>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92500" lnSpcReduction="10000"/>
          </a:bodyPr>
          <a:lstStyle/>
          <a:p>
            <a:r>
              <a:rPr lang="en-US" dirty="0" smtClean="0"/>
              <a:t>Click on More Blocks</a:t>
            </a:r>
          </a:p>
          <a:p>
            <a:r>
              <a:rPr lang="en-US" dirty="0" err="1" smtClean="0"/>
              <a:t>Clidk</a:t>
            </a:r>
            <a:r>
              <a:rPr lang="en-US" dirty="0" smtClean="0"/>
              <a:t> on Add an Extension</a:t>
            </a:r>
          </a:p>
          <a:p>
            <a:r>
              <a:rPr lang="en-US" dirty="0" smtClean="0"/>
              <a:t>Choose </a:t>
            </a:r>
            <a:r>
              <a:rPr lang="en-US" dirty="0" err="1" smtClean="0"/>
              <a:t>scratchClient</a:t>
            </a:r>
            <a:endParaRPr lang="en-US" dirty="0" smtClean="0"/>
          </a:p>
          <a:p>
            <a:r>
              <a:rPr lang="en-US" dirty="0" smtClean="0"/>
              <a:t>Now the extra blocks of </a:t>
            </a:r>
            <a:r>
              <a:rPr lang="en-US" dirty="0" err="1" smtClean="0"/>
              <a:t>scratchClient</a:t>
            </a:r>
            <a:r>
              <a:rPr lang="en-US" dirty="0" smtClean="0"/>
              <a:t> get included. </a:t>
            </a:r>
          </a:p>
          <a:p>
            <a:r>
              <a:rPr lang="en-US" dirty="0" smtClean="0"/>
              <a:t>Wait </a:t>
            </a:r>
            <a:r>
              <a:rPr lang="en-US" dirty="0" smtClean="0"/>
              <a:t>10 seconds and look whether the blue LED on the </a:t>
            </a:r>
            <a:r>
              <a:rPr lang="en-US" dirty="0" err="1" smtClean="0"/>
              <a:t>Arduino</a:t>
            </a:r>
            <a:r>
              <a:rPr lang="en-US" dirty="0" smtClean="0"/>
              <a:t> </a:t>
            </a:r>
            <a:r>
              <a:rPr lang="en-US" dirty="0" err="1" smtClean="0"/>
              <a:t>Nano</a:t>
            </a:r>
            <a:r>
              <a:rPr lang="en-US" dirty="0" smtClean="0"/>
              <a:t> blinks slowly instead of fast. If so, the connection is established.</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2987824" y="1059582"/>
            <a:ext cx="4536504"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419872" y="1419622"/>
            <a:ext cx="3600400"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203848" y="2139702"/>
            <a:ext cx="417646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644008" y="2931790"/>
            <a:ext cx="1152128"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Y:\PiAndMore10.5\Screenshots2\2018-02-22__12-38-1519299527.jpg"/>
          <p:cNvPicPr>
            <a:picLocks noChangeAspect="1" noChangeArrowheads="1"/>
          </p:cNvPicPr>
          <p:nvPr/>
        </p:nvPicPr>
        <p:blipFill>
          <a:blip r:embed="rId4" cstate="print"/>
          <a:srcRect l="48383" r="28937" b="48971"/>
          <a:stretch>
            <a:fillRect/>
          </a:stretch>
        </p:blipFill>
        <p:spPr bwMode="auto">
          <a:xfrm>
            <a:off x="5868144" y="2715766"/>
            <a:ext cx="1296144" cy="233306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20000"/>
          </a:bodyPr>
          <a:lstStyle/>
          <a:p>
            <a:r>
              <a:rPr lang="en-US" dirty="0" smtClean="0"/>
              <a:t>Create this program in Scratch and 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906274"/>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994506"/>
            <a:ext cx="2105025" cy="1409700"/>
          </a:xfrm>
          <a:prstGeom prst="rect">
            <a:avLst/>
          </a:prstGeom>
          <a:noFill/>
        </p:spPr>
      </p:pic>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current Scratch 2 anomalies on </a:t>
            </a:r>
            <a:r>
              <a:rPr lang="en-US" dirty="0" err="1" smtClean="0"/>
              <a:t>RPi</a:t>
            </a:r>
            <a:endParaRPr lang="en-US" dirty="0" smtClean="0"/>
          </a:p>
          <a:p>
            <a:pPr lvl="1"/>
            <a:r>
              <a:rPr lang="en-US" dirty="0" smtClean="0"/>
              <a:t>You should </a:t>
            </a:r>
            <a:r>
              <a:rPr lang="en-US" b="1" dirty="0" smtClean="0"/>
              <a:t>not</a:t>
            </a:r>
            <a:r>
              <a:rPr lang="en-US" dirty="0" smtClean="0"/>
              <a:t> use spaces in filenames (if you do, they will be removed)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a:t>
            </a:r>
            <a:br>
              <a:rPr lang="en-US" dirty="0" smtClean="0"/>
            </a:br>
            <a:r>
              <a:rPr lang="en-US" dirty="0" err="1" smtClean="0"/>
              <a:t>ScratchProgramsBackup</a:t>
            </a:r>
            <a:r>
              <a:rPr lang="en-US" dirty="0" smtClean="0"/>
              <a:t>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3003798"/>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804248" y="3651870"/>
            <a:ext cx="1080120" cy="105918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a:t>
            </a:r>
            <a:r>
              <a:rPr lang="en-US" dirty="0" smtClean="0">
                <a:sym typeface="Wingdings" pitchFamily="2" charset="2"/>
                <a:hlinkClick r:id="rId3"/>
              </a:rPr>
              <a:t>github.com/hansdejongehv/scratchClient-Tutorials</a:t>
            </a:r>
            <a:r>
              <a:rPr lang="en-US" dirty="0" smtClean="0">
                <a:sym typeface="Wingdings" pitchFamily="2" charset="2"/>
              </a:rPr>
              <a:t> </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normAutofit fontScale="850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 and include it again.</a:t>
            </a:r>
            <a:endParaRPr lang="en-US" dirty="0" smtClean="0"/>
          </a:p>
          <a:p>
            <a:r>
              <a:rPr lang="en-US" dirty="0" smtClean="0"/>
              <a:t>You will </a:t>
            </a:r>
            <a:r>
              <a:rPr lang="en-US" dirty="0" smtClean="0"/>
              <a:t>see in the </a:t>
            </a:r>
            <a:r>
              <a:rPr lang="en-US" i="1" dirty="0" smtClean="0"/>
              <a:t>More Blocks </a:t>
            </a:r>
            <a:r>
              <a:rPr lang="en-US" dirty="0" smtClean="0"/>
              <a:t>section that you can now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7170" name="Picture 2" descr="Y:\PiAndMore10.5\Screenshots2\2018-02-22__12-32-1519299141.jpg"/>
          <p:cNvPicPr>
            <a:picLocks noChangeAspect="1" noChangeArrowheads="1"/>
          </p:cNvPicPr>
          <p:nvPr/>
        </p:nvPicPr>
        <p:blipFill>
          <a:blip r:embed="rId3" cstate="print"/>
          <a:srcRect/>
          <a:stretch>
            <a:fillRect/>
          </a:stretch>
        </p:blipFill>
        <p:spPr bwMode="auto">
          <a:xfrm>
            <a:off x="7308304" y="3219822"/>
            <a:ext cx="1295400" cy="115252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you can, if you want, copy the files from the desktop to your USB stick</a:t>
            </a:r>
          </a:p>
          <a:p>
            <a:pPr lvl="2"/>
            <a:r>
              <a:rPr lang="en-US" dirty="0" smtClean="0"/>
              <a:t>Unplug one of the mice to get a free USB connector</a:t>
            </a:r>
          </a:p>
          <a:p>
            <a:pPr lvl="1"/>
            <a:r>
              <a:rPr lang="en-US" dirty="0" smtClean="0"/>
              <a:t>Cleanup</a:t>
            </a:r>
          </a:p>
          <a:p>
            <a:pPr lvl="2"/>
            <a:r>
              <a:rPr lang="en-US" dirty="0" smtClean="0"/>
              <a:t>Please shutdown the Raspberry Pi</a:t>
            </a:r>
          </a:p>
          <a:p>
            <a:pPr lvl="2"/>
            <a:r>
              <a:rPr lang="en-US" dirty="0" smtClean="0"/>
              <a:t>Tear down the setup and put all components in the box</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Tutorial.scl</a:t>
            </a:r>
            <a:r>
              <a:rPr lang="en-US" dirty="0" smtClean="0"/>
              <a:t> </a:t>
            </a:r>
            <a:r>
              <a:rPr lang="en-US" dirty="0" smtClean="0"/>
              <a:t>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endParaRPr lang="en-US" i="1" dirty="0" smtClean="0"/>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a:t>
            </a:r>
            <a:r>
              <a:rPr lang="en-US" dirty="0" smtClean="0"/>
              <a:t>of the beginners workshop</a:t>
            </a:r>
            <a:endParaRPr lang="nl-NL" dirty="0"/>
          </a:p>
        </p:txBody>
      </p:sp>
      <p:sp>
        <p:nvSpPr>
          <p:cNvPr id="3" name="Tijdelijke aanduiding voor inhoud 2"/>
          <p:cNvSpPr>
            <a:spLocks noGrp="1"/>
          </p:cNvSpPr>
          <p:nvPr>
            <p:ph sz="half" idx="1"/>
          </p:nvPr>
        </p:nvSpPr>
        <p:spPr>
          <a:xfrm>
            <a:off x="5868144" y="1275606"/>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1347614"/>
            <a:ext cx="5328592" cy="338437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smtClean="0"/>
              <a:t>Raspberry Pi running</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61</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67</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18811</TotalTime>
  <Words>3553</Words>
  <Application>Microsoft Office PowerPoint</Application>
  <PresentationFormat>Diavoorstelling (16:9)</PresentationFormat>
  <Paragraphs>548</Paragraphs>
  <Slides>67</Slides>
  <Notes>56</Notes>
  <HiddenSlides>0</HiddenSlides>
  <MMClips>0</MMClips>
  <ScaleCrop>false</ScaleCrop>
  <HeadingPairs>
    <vt:vector size="4" baseType="variant">
      <vt:variant>
        <vt:lpstr>Thema</vt:lpstr>
      </vt:variant>
      <vt:variant>
        <vt:i4>1</vt:i4>
      </vt:variant>
      <vt:variant>
        <vt:lpstr>Diatitels</vt:lpstr>
      </vt:variant>
      <vt:variant>
        <vt:i4>67</vt:i4>
      </vt:variant>
    </vt:vector>
  </HeadingPairs>
  <TitlesOfParts>
    <vt:vector size="68"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level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When using Scratch 1.4</vt:lpstr>
      <vt:lpstr>The setup</vt:lpstr>
      <vt:lpstr>Defining the config file</vt:lpstr>
      <vt:lpstr>Create the Scratch program</vt:lpstr>
      <vt:lpstr>Program in Scratch 1.4</vt:lpstr>
      <vt:lpstr>Appendix B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571</cp:revision>
  <dcterms:created xsi:type="dcterms:W3CDTF">2016-12-25T05:55:15Z</dcterms:created>
  <dcterms:modified xsi:type="dcterms:W3CDTF">2018-02-22T15:03:12Z</dcterms:modified>
</cp:coreProperties>
</file>